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4403" r:id="rId2"/>
    <p:sldMasterId id="2147484415" r:id="rId3"/>
    <p:sldMasterId id="2147484427" r:id="rId4"/>
  </p:sldMasterIdLst>
  <p:notesMasterIdLst>
    <p:notesMasterId r:id="rId16"/>
  </p:notesMasterIdLst>
  <p:sldIdLst>
    <p:sldId id="492" r:id="rId5"/>
    <p:sldId id="490" r:id="rId6"/>
    <p:sldId id="483" r:id="rId7"/>
    <p:sldId id="449" r:id="rId8"/>
    <p:sldId id="484" r:id="rId9"/>
    <p:sldId id="461" r:id="rId10"/>
    <p:sldId id="486" r:id="rId11"/>
    <p:sldId id="487" r:id="rId12"/>
    <p:sldId id="450" r:id="rId13"/>
    <p:sldId id="488" r:id="rId14"/>
    <p:sldId id="494" r:id="rId15"/>
  </p:sldIdLst>
  <p:sldSz cx="12161838" cy="6858000"/>
  <p:notesSz cx="6858000" cy="9144000"/>
  <p:embeddedFontLst>
    <p:embeddedFont>
      <p:font typeface="VNI-Avo" pitchFamily="2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宋体" pitchFamily="2" charset="-122"/>
      <p:regular r:id="rId25"/>
    </p:embeddedFont>
    <p:embeddedFont>
      <p:font typeface=".VnVogue" pitchFamily="34" charset="0"/>
      <p:regular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DF1AD"/>
    <a:srgbClr val="F6C4A8"/>
    <a:srgbClr val="F7A7E8"/>
    <a:srgbClr val="CC0000"/>
    <a:srgbClr val="004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7158" autoAdjust="0"/>
  </p:normalViewPr>
  <p:slideViewPr>
    <p:cSldViewPr>
      <p:cViewPr>
        <p:scale>
          <a:sx n="66" d="100"/>
          <a:sy n="66" d="100"/>
        </p:scale>
        <p:origin x="-576" y="-336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8938" y="685800"/>
            <a:ext cx="6080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23358C-437E-4589-9846-9924955FC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896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02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2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2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53D5-9BE1-4A9C-AB38-823F20431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18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1BD46-317A-49ED-9CD9-2BD0625BE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28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747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747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91573-92FC-474E-999A-F97884328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932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747"/>
            <a:ext cx="10945654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B334E-F5D8-4155-853E-7E97BA6C9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6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1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8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19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9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3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9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3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3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9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4468D-18EF-40C4-8BD2-FCFA7CC6E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732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4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35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61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82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1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1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41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9237D02-AB69-48DC-AB20-E734A7DBF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67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225ACB1-D3E9-4A2E-B984-88AD073AE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4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F75E018-88F0-4B5F-9A5B-A02C075FC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02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D0CAB1B-2CFB-412B-BF91-DD7CEEFC6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07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35714D2-3F79-4840-8D19-E0568DFD6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9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847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572"/>
            <a:ext cx="1048958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E846-4891-43F2-8AB1-25B02F98D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247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7674AB-D98B-4DFA-B790-627A34193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5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17C0914-A95A-4A11-B706-1C05F5AFB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5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277270-282D-4006-91E5-E4EAAA104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00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540002C-967B-4F90-96CA-D08787BD0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6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F27D27-8225-496A-8B0A-A26833592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6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7472F5-386E-4BF7-843B-1F8A68AD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2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9237D02-AB69-48DC-AB20-E734A7DBF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225ACB1-D3E9-4A2E-B984-88AD073AE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60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F75E018-88F0-4B5F-9A5B-A02C075FC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31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D0CAB1B-2CFB-412B-BF91-DD7CEEFC6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6"/>
            <a:ext cx="537147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6"/>
            <a:ext cx="537147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9D7B-C5AC-4055-878B-D0AB97AE3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684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35714D2-3F79-4840-8D19-E0568DFD6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37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7674AB-D98B-4DFA-B790-627A34193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2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17C0914-A95A-4A11-B706-1C05F5AFB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63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277270-282D-4006-91E5-E4EAAA104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83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540002C-967B-4F90-96CA-D08787BD0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2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F27D27-8225-496A-8B0A-A26833592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20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7472F5-386E-4BF7-843B-1F8A68AD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40" y="365129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11" y="1681163"/>
            <a:ext cx="51455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311" y="2505075"/>
            <a:ext cx="514555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8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89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6D59-3A63-4E28-893D-DE0082743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97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B4978-A8F8-4259-A518-C207CA124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34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F4460-D92F-4C5A-B0CF-5A7DCE90A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87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11" y="457200"/>
            <a:ext cx="39230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893" y="987534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311" y="2057400"/>
            <a:ext cx="39230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D457-3D7F-4B06-9CCA-95F9F3006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1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11" y="457200"/>
            <a:ext cx="39230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893" y="987534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311" y="2057400"/>
            <a:ext cx="39230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9211-9D27-4E15-90F8-9A0B0903A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60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14" y="274638"/>
            <a:ext cx="10945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4" y="1600202"/>
            <a:ext cx="10945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4" y="6245225"/>
            <a:ext cx="2838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6076" y="6245225"/>
            <a:ext cx="384968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245225"/>
            <a:ext cx="2838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B850DE-17ED-4C23-9385-D6F9A4837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43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3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6" y="6356353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15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>
                <a:cs typeface="+mn-cs"/>
              </a:rPr>
              <a:pPr>
                <a:defRPr/>
              </a:pPr>
              <a:t>10/3/2021</a:t>
            </a:fld>
            <a:endParaRPr 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4985A04-0577-4016-99AC-130F08E27B6F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42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5215A77-93CA-4277-A48C-52C2626254B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4985A04-0577-4016-99AC-130F08E27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0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esktop\Li%20thai%20to_data\Nhac-Vui-Nhon-milo.mp3" TargetMode="External"/><Relationship Id="rId1" Type="http://schemas.openxmlformats.org/officeDocument/2006/relationships/audio" Target="file:///C:\Users\Administrator\Desktop\On%20tap%20so%20thap%20phan\Untitled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Vườn Mùa Thu, Phim Hoạt Hình, Mùa Thu, Vườn Hình nền Vector để 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5557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3351" y="1638822"/>
            <a:ext cx="11209378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/>
            <a:r>
              <a:rPr lang="en-US" sz="6000" b="1" dirty="0" err="1">
                <a:ln/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6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VNI-Avo" pitchFamily="2" charset="0"/>
              </a:rPr>
              <a:t>möøng</a:t>
            </a:r>
            <a:r>
              <a:rPr lang="en-US" sz="6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6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6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VNI-Avo" pitchFamily="2" charset="0"/>
              </a:rPr>
              <a:t>ñeán</a:t>
            </a:r>
            <a:r>
              <a:rPr lang="en-US" sz="6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VNI-Avo" pitchFamily="2" charset="0"/>
              </a:rPr>
              <a:t>vôùi</a:t>
            </a:r>
            <a:endParaRPr lang="en-US" sz="6000" b="1" dirty="0">
              <a:ln/>
              <a:solidFill>
                <a:srgbClr val="FF0000"/>
              </a:solidFill>
              <a:latin typeface="VNI-Avo" pitchFamily="2" charset="0"/>
            </a:endParaRPr>
          </a:p>
          <a:p>
            <a:pPr algn="ctr" defTabSz="685800"/>
            <a:r>
              <a:rPr lang="en-US" sz="6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6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VNI-Avo" pitchFamily="2" charset="0"/>
              </a:rPr>
              <a:t>hoïc</a:t>
            </a:r>
            <a:r>
              <a:rPr lang="en-US" sz="6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TNXH</a:t>
            </a:r>
            <a:endParaRPr lang="en-US" sz="60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1286" y="348326"/>
            <a:ext cx="5159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 </a:t>
            </a:r>
            <a:r>
              <a:rPr lang="en-US" sz="25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ChangeArrowheads="1"/>
          </p:cNvSpPr>
          <p:nvPr/>
        </p:nvSpPr>
        <p:spPr bwMode="auto">
          <a:xfrm>
            <a:off x="5365248" y="447677"/>
            <a:ext cx="1699504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luận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14691" name="Group 9"/>
          <p:cNvGrpSpPr>
            <a:grpSpLocks/>
          </p:cNvGrpSpPr>
          <p:nvPr/>
        </p:nvGrpSpPr>
        <p:grpSpPr bwMode="auto">
          <a:xfrm>
            <a:off x="0" y="6324600"/>
            <a:ext cx="12161838" cy="533400"/>
            <a:chOff x="-96" y="-144"/>
            <a:chExt cx="5952" cy="839"/>
          </a:xfrm>
        </p:grpSpPr>
        <p:grpSp>
          <p:nvGrpSpPr>
            <p:cNvPr id="114696" name="Group 10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114725" name="Picture 11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26" name="Picture 12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27" name="Picture 13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697" name="Group 14"/>
            <p:cNvGrpSpPr>
              <a:grpSpLocks/>
            </p:cNvGrpSpPr>
            <p:nvPr/>
          </p:nvGrpSpPr>
          <p:grpSpPr bwMode="auto">
            <a:xfrm rot="-1039868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114722" name="Picture 15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23" name="Picture 16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24" name="Picture 17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698" name="Group 18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114719" name="Picture 19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20" name="Picture 20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21" name="Picture 21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699" name="Group 22"/>
            <p:cNvGrpSpPr>
              <a:grpSpLocks/>
            </p:cNvGrpSpPr>
            <p:nvPr/>
          </p:nvGrpSpPr>
          <p:grpSpPr bwMode="auto">
            <a:xfrm rot="-1039868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114716" name="Picture 23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17" name="Picture 24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18" name="Picture 25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700" name="Group 26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114713" name="Picture 27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14" name="Picture 28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15" name="Picture 29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701" name="Group 30"/>
            <p:cNvGrpSpPr>
              <a:grpSpLocks/>
            </p:cNvGrpSpPr>
            <p:nvPr/>
          </p:nvGrpSpPr>
          <p:grpSpPr bwMode="auto">
            <a:xfrm rot="-1039868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114710" name="Picture 31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11" name="Picture 32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12" name="Picture 33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702" name="Group 34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114707" name="Picture 35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08" name="Picture 36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09" name="Picture 37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703" name="Group 38"/>
            <p:cNvGrpSpPr>
              <a:grpSpLocks/>
            </p:cNvGrpSpPr>
            <p:nvPr/>
          </p:nvGrpSpPr>
          <p:grpSpPr bwMode="auto">
            <a:xfrm rot="-1039868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114704" name="Picture 39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05" name="Picture 40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06" name="Picture 41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14692" name="Picture 9" descr="A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82" y="4564063"/>
            <a:ext cx="243236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272411" y="2209800"/>
            <a:ext cx="953733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94" name="Picture 9" descr="A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70" y="4564063"/>
            <a:ext cx="243236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9" descr="A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1" y="4606928"/>
            <a:ext cx="2432368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2" b="15115"/>
          <a:stretch/>
        </p:blipFill>
        <p:spPr>
          <a:xfrm>
            <a:off x="2259252" y="-111513"/>
            <a:ext cx="8085724" cy="59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5" descr="C:\Users\Administrator\Desktop\t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4" y="142875"/>
            <a:ext cx="11496676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95251" y="174625"/>
            <a:ext cx="2565400" cy="286232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Untitl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64" y="5732465"/>
            <a:ext cx="866774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Nhac-Vui-Nhon-mil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9" y="639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4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19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24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50" y="1124744"/>
            <a:ext cx="10945654" cy="252028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5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gray">
          <a:xfrm>
            <a:off x="1544349" y="77789"/>
            <a:ext cx="18473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3" name="Rectangle 47"/>
          <p:cNvSpPr>
            <a:spLocks noChangeArrowheads="1"/>
          </p:cNvSpPr>
          <p:nvPr/>
        </p:nvSpPr>
        <p:spPr bwMode="auto">
          <a:xfrm>
            <a:off x="2173289" y="2057400"/>
            <a:ext cx="69484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altLang="en-US" sz="60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13668" name="Picture 63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26" y="5791202"/>
            <a:ext cx="8366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7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44" y="3200400"/>
            <a:ext cx="3153907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13063" y="912133"/>
            <a:ext cx="8754268" cy="4271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Em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hãy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thảo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luận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nhóm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đôi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để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cùng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hỏi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và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trả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lời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một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số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đồ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dùng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thiết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bị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trong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nhà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bạn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An </a:t>
            </a:r>
            <a:r>
              <a:rPr lang="en-US" sz="4800" dirty="0" err="1" smtClean="0">
                <a:solidFill>
                  <a:srgbClr val="002060"/>
                </a:solidFill>
                <a:latin typeface="Timenewromane"/>
              </a:rPr>
              <a:t>nhé</a:t>
            </a:r>
            <a:r>
              <a:rPr lang="en-US" sz="4800" dirty="0" smtClean="0">
                <a:solidFill>
                  <a:srgbClr val="002060"/>
                </a:solidFill>
                <a:latin typeface="Timenewromane"/>
              </a:rPr>
              <a:t> !</a:t>
            </a:r>
            <a:endParaRPr lang="en-US" sz="4800" dirty="0">
              <a:solidFill>
                <a:srgbClr val="002060"/>
              </a:solidFill>
              <a:latin typeface="Timenewroma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utoUpdateAnimBg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web header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1" y="5715000"/>
            <a:ext cx="699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smiley2_sl-designs1024x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7"/>
          <a:stretch>
            <a:fillRect/>
          </a:stretch>
        </p:blipFill>
        <p:spPr bwMode="auto">
          <a:xfrm>
            <a:off x="1824038" y="1003300"/>
            <a:ext cx="8437562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5" descr="math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981" y="-80282"/>
            <a:ext cx="15192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5891214" y="2216152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vi-VN" sz="4400" b="1" dirty="0">
              <a:solidFill>
                <a:srgbClr val="0000CC"/>
              </a:solidFill>
              <a:latin typeface=".VnVogue" pitchFamily="34" charset="0"/>
            </a:endParaRP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878638" y="2219327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vi-VN" sz="4400" b="1" dirty="0">
              <a:solidFill>
                <a:srgbClr val="0000CC"/>
              </a:solidFill>
              <a:latin typeface=".VnVogue" pitchFamily="34" charset="0"/>
            </a:endParaRP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5397501" y="227489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vi-VN" sz="3200" b="1" dirty="0">
              <a:solidFill>
                <a:srgbClr val="0000CC"/>
              </a:solidFill>
              <a:latin typeface=".VnVogue" pitchFamily="34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6413501" y="2206627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vi-VN" sz="4400" b="1" dirty="0">
              <a:solidFill>
                <a:srgbClr val="0000CC"/>
              </a:solidFill>
              <a:latin typeface=".VnVogu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6183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/>
      <p:bldP spid="10265" grpId="1"/>
      <p:bldP spid="10268" grpId="0"/>
      <p:bldP spid="10268" grpId="1"/>
      <p:bldP spid="10275" grpId="0"/>
      <p:bldP spid="102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web header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1" y="5715000"/>
            <a:ext cx="699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5" descr="math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0"/>
            <a:ext cx="15192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5891214" y="2216152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vi-VN" sz="4400" b="1" dirty="0">
              <a:solidFill>
                <a:srgbClr val="0000CC"/>
              </a:solidFill>
              <a:latin typeface=".VnVogue" pitchFamily="34" charset="0"/>
            </a:endParaRP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878638" y="2219327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vi-VN" sz="4400" b="1" dirty="0">
              <a:solidFill>
                <a:srgbClr val="0000CC"/>
              </a:solidFill>
              <a:latin typeface=".VnVogue" pitchFamily="34" charset="0"/>
            </a:endParaRP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5397501" y="227489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vi-VN" sz="3200" b="1" dirty="0">
              <a:solidFill>
                <a:srgbClr val="0000CC"/>
              </a:solidFill>
              <a:latin typeface=".VnVogue" pitchFamily="34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6413501" y="2206627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vi-VN" sz="4400" b="1" dirty="0">
              <a:solidFill>
                <a:srgbClr val="0000CC"/>
              </a:solidFill>
              <a:latin typeface=".VnVogue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" y="762000"/>
            <a:ext cx="12161838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/>
      <p:bldP spid="10265" grpId="1"/>
      <p:bldP spid="10268" grpId="0"/>
      <p:bldP spid="10268" grpId="1"/>
      <p:bldP spid="10275" grpId="0"/>
      <p:bldP spid="102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web header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1" y="5715000"/>
            <a:ext cx="699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5" descr="math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13" y="0"/>
            <a:ext cx="15192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5891214" y="2216152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vi-VN" sz="4400" b="1" dirty="0">
              <a:solidFill>
                <a:srgbClr val="0000CC"/>
              </a:solidFill>
              <a:latin typeface=".VnVogue" pitchFamily="34" charset="0"/>
            </a:endParaRP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878638" y="2219327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vi-VN" sz="4400" b="1" dirty="0">
              <a:solidFill>
                <a:srgbClr val="0000CC"/>
              </a:solidFill>
              <a:latin typeface=".VnVogue" pitchFamily="34" charset="0"/>
            </a:endParaRP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5397501" y="227489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vi-VN" sz="3200" b="1" dirty="0">
              <a:solidFill>
                <a:srgbClr val="0000CC"/>
              </a:solidFill>
              <a:latin typeface=".VnVogue" pitchFamily="34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6413501" y="2206627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vi-VN" sz="4400" b="1" dirty="0">
              <a:solidFill>
                <a:srgbClr val="0000CC"/>
              </a:solidFill>
              <a:latin typeface=".VnVogu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1216183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/>
      <p:bldP spid="10265" grpId="1"/>
      <p:bldP spid="10268" grpId="0"/>
      <p:bldP spid="10268" grpId="1"/>
      <p:bldP spid="10275" grpId="0"/>
      <p:bldP spid="102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ChangeArrowheads="1"/>
          </p:cNvSpPr>
          <p:nvPr/>
        </p:nvSpPr>
        <p:spPr bwMode="auto">
          <a:xfrm>
            <a:off x="4917802" y="447677"/>
            <a:ext cx="2743060" cy="11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5400" b="1" u="sng" dirty="0" err="1" smtClean="0">
                <a:solidFill>
                  <a:srgbClr val="0000CC"/>
                </a:solidFill>
                <a:latin typeface="Times New Roman" pitchFamily="18" charset="0"/>
                <a:cs typeface="+mn-cs"/>
              </a:rPr>
              <a:t>Kết</a:t>
            </a:r>
            <a:r>
              <a:rPr lang="en-US" sz="5400" b="1" u="sng" dirty="0" smtClean="0">
                <a:solidFill>
                  <a:srgbClr val="0000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5400" b="1" u="sng" dirty="0" err="1" smtClean="0">
                <a:solidFill>
                  <a:srgbClr val="0000CC"/>
                </a:solidFill>
                <a:latin typeface="Times New Roman" pitchFamily="18" charset="0"/>
                <a:cs typeface="+mn-cs"/>
              </a:rPr>
              <a:t>luận</a:t>
            </a:r>
            <a:endParaRPr lang="en-US" sz="5400" b="1" u="sng" dirty="0">
              <a:solidFill>
                <a:srgbClr val="0000CC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114691" name="Group 9"/>
          <p:cNvGrpSpPr>
            <a:grpSpLocks/>
          </p:cNvGrpSpPr>
          <p:nvPr/>
        </p:nvGrpSpPr>
        <p:grpSpPr bwMode="auto">
          <a:xfrm>
            <a:off x="0" y="6324600"/>
            <a:ext cx="12161838" cy="533400"/>
            <a:chOff x="-96" y="-144"/>
            <a:chExt cx="5952" cy="839"/>
          </a:xfrm>
        </p:grpSpPr>
        <p:grpSp>
          <p:nvGrpSpPr>
            <p:cNvPr id="114696" name="Group 10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114725" name="Picture 11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26" name="Picture 12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27" name="Picture 13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697" name="Group 14"/>
            <p:cNvGrpSpPr>
              <a:grpSpLocks/>
            </p:cNvGrpSpPr>
            <p:nvPr/>
          </p:nvGrpSpPr>
          <p:grpSpPr bwMode="auto">
            <a:xfrm rot="-1039868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114722" name="Picture 15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23" name="Picture 16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24" name="Picture 17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698" name="Group 18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114719" name="Picture 19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20" name="Picture 20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21" name="Picture 21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699" name="Group 22"/>
            <p:cNvGrpSpPr>
              <a:grpSpLocks/>
            </p:cNvGrpSpPr>
            <p:nvPr/>
          </p:nvGrpSpPr>
          <p:grpSpPr bwMode="auto">
            <a:xfrm rot="-1039868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114716" name="Picture 23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17" name="Picture 24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18" name="Picture 25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700" name="Group 26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114713" name="Picture 27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14" name="Picture 28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15" name="Picture 29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701" name="Group 30"/>
            <p:cNvGrpSpPr>
              <a:grpSpLocks/>
            </p:cNvGrpSpPr>
            <p:nvPr/>
          </p:nvGrpSpPr>
          <p:grpSpPr bwMode="auto">
            <a:xfrm rot="-1039868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114710" name="Picture 31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11" name="Picture 32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12" name="Picture 33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702" name="Group 34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114707" name="Picture 35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08" name="Picture 36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09" name="Picture 37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4703" name="Group 38"/>
            <p:cNvGrpSpPr>
              <a:grpSpLocks/>
            </p:cNvGrpSpPr>
            <p:nvPr/>
          </p:nvGrpSpPr>
          <p:grpSpPr bwMode="auto">
            <a:xfrm rot="-1039868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114704" name="Picture 39" descr="Asian lil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05" name="Picture 40" descr="Christmas decoratio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06" name="Picture 41" descr="clematis Ville de Lyon 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14692" name="Picture 9" descr="A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82" y="4564063"/>
            <a:ext cx="243236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272411" y="2209800"/>
            <a:ext cx="953733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vi-V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94" name="Picture 9" descr="A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70" y="4564063"/>
            <a:ext cx="243236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9" descr="A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1" y="4606928"/>
            <a:ext cx="2432368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0233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63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027" y="5949952"/>
            <a:ext cx="925511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708277"/>
            <a:ext cx="2374899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13064" y="904875"/>
            <a:ext cx="5688012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endParaRPr lang="en-US" sz="4400" dirty="0"/>
          </a:p>
          <a:p>
            <a:pPr marL="0" lvl="1" algn="ctr">
              <a:defRPr/>
            </a:pPr>
            <a:r>
              <a:rPr lang="en-US" sz="4400" b="1" dirty="0" err="1" smtClean="0">
                <a:solidFill>
                  <a:srgbClr val="C00000"/>
                </a:solidFill>
                <a:latin typeface="Timenewromane"/>
              </a:rPr>
              <a:t>Thảo</a:t>
            </a:r>
            <a:r>
              <a:rPr lang="en-US" sz="4400" b="1" dirty="0" smtClean="0">
                <a:solidFill>
                  <a:srgbClr val="C00000"/>
                </a:solidFill>
                <a:latin typeface="Timenewromane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newromane"/>
              </a:rPr>
              <a:t>luận</a:t>
            </a:r>
            <a:r>
              <a:rPr lang="en-US" sz="4400" b="1" dirty="0" smtClean="0">
                <a:solidFill>
                  <a:srgbClr val="C00000"/>
                </a:solidFill>
                <a:latin typeface="Timenewromane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newromane"/>
              </a:rPr>
              <a:t>nhóm</a:t>
            </a:r>
            <a:r>
              <a:rPr lang="en-US" sz="4400" b="1" dirty="0" smtClean="0">
                <a:solidFill>
                  <a:srgbClr val="C00000"/>
                </a:solidFill>
                <a:latin typeface="Timenewromane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newromane"/>
              </a:rPr>
              <a:t>đôi</a:t>
            </a:r>
            <a:endParaRPr lang="en-US" sz="4400" b="1" dirty="0">
              <a:solidFill>
                <a:srgbClr val="C00000"/>
              </a:solidFill>
              <a:latin typeface="Timenewromane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099719" y="2890837"/>
            <a:ext cx="6745288" cy="30591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endParaRPr lang="en-US" sz="4400" dirty="0"/>
          </a:p>
          <a:p>
            <a:pPr marL="0" lvl="1" algn="ctr">
              <a:defRPr/>
            </a:pPr>
            <a:endParaRPr lang="en-US" sz="4400" dirty="0"/>
          </a:p>
          <a:p>
            <a:pPr marL="0" lvl="1" algn="ctr">
              <a:defRPr/>
            </a:pPr>
            <a:r>
              <a:rPr lang="en-US" sz="4400" b="1" dirty="0" smtClean="0">
                <a:solidFill>
                  <a:srgbClr val="C00000"/>
                </a:solidFill>
              </a:rPr>
              <a:t>Chia </a:t>
            </a:r>
            <a:r>
              <a:rPr lang="en-US" sz="4400" b="1" dirty="0" err="1" smtClean="0">
                <a:solidFill>
                  <a:srgbClr val="C00000"/>
                </a:solidFill>
              </a:rPr>
              <a:t>sẻ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với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nhau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về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cách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sử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dụng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đồ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dùng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và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thiết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bị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trong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nhà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mình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endParaRPr lang="en-US" sz="4400" b="1" dirty="0">
              <a:solidFill>
                <a:srgbClr val="C00000"/>
              </a:solidFill>
            </a:endParaRPr>
          </a:p>
          <a:p>
            <a:pPr marL="0" lvl="1" algn="ctr">
              <a:defRPr/>
            </a:pPr>
            <a:endParaRPr lang="en-US" sz="4400" b="1" dirty="0">
              <a:solidFill>
                <a:srgbClr val="C00000"/>
              </a:solidFill>
              <a:latin typeface="Timenewromane"/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ài giang pp lan 1 tuan 27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giang pp lan 1 tuan 27</Template>
  <TotalTime>154</TotalTime>
  <Words>122</Words>
  <Application>Microsoft Office PowerPoint</Application>
  <PresentationFormat>Custom</PresentationFormat>
  <Paragraphs>16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VNI-Avo</vt:lpstr>
      <vt:lpstr>Calibri</vt:lpstr>
      <vt:lpstr>等线</vt:lpstr>
      <vt:lpstr>宋体</vt:lpstr>
      <vt:lpstr>.VnVogue</vt:lpstr>
      <vt:lpstr>Times New Roman</vt:lpstr>
      <vt:lpstr>Timenewromane</vt:lpstr>
      <vt:lpstr>bài giang pp lan 1 tuan 27</vt:lpstr>
      <vt:lpstr>Office Theme</vt:lpstr>
      <vt:lpstr>9_Office Theme</vt:lpstr>
      <vt:lpstr>10_Office Theme</vt:lpstr>
      <vt:lpstr>PowerPoint Presentation</vt:lpstr>
      <vt:lpstr>PowerPoint Presentation</vt:lpstr>
      <vt:lpstr>Môn: Tự nhiên xã hội Bài: Đồ dùng trong nhà  (Tiết 1)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Windows8.1</cp:lastModifiedBy>
  <cp:revision>10</cp:revision>
  <dcterms:created xsi:type="dcterms:W3CDTF">2020-08-20T05:23:34Z</dcterms:created>
  <dcterms:modified xsi:type="dcterms:W3CDTF">2021-10-03T02:32:55Z</dcterms:modified>
</cp:coreProperties>
</file>